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wdp" ContentType="image/vnd.ms-photo"/>
  <Default Extension="png" ContentType="image/png"/>
  <Default Extension="wmf" ContentType="image/x-w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4" r:id="rId4"/>
    <p:sldMasterId id="2147483679" r:id="rId5"/>
    <p:sldMasterId id="2147483691" r:id="rId6"/>
  </p:sldMasterIdLst>
  <p:notesMasterIdLst>
    <p:notesMasterId r:id="rId15"/>
  </p:notesMasterIdLst>
  <p:sldIdLst>
    <p:sldId id="285" r:id="rId7"/>
    <p:sldId id="279" r:id="rId8"/>
    <p:sldId id="280" r:id="rId9"/>
    <p:sldId id="281" r:id="rId10"/>
    <p:sldId id="282" r:id="rId11"/>
    <p:sldId id="283" r:id="rId12"/>
    <p:sldId id="284" r:id="rId13"/>
    <p:sldId id="266" r:id="rId14"/>
    <p:sldId id="322" r:id="rId16"/>
    <p:sldId id="268" r:id="rId17"/>
    <p:sldId id="269" r:id="rId18"/>
    <p:sldId id="270" r:id="rId19"/>
    <p:sldId id="271" r:id="rId20"/>
    <p:sldId id="324" r:id="rId21"/>
    <p:sldId id="273" r:id="rId22"/>
    <p:sldId id="274" r:id="rId23"/>
    <p:sldId id="275" r:id="rId24"/>
    <p:sldId id="276" r:id="rId25"/>
    <p:sldId id="277" r:id="rId26"/>
    <p:sldId id="325" r:id="rId27"/>
    <p:sldId id="287" r:id="rId28"/>
    <p:sldId id="288" r:id="rId29"/>
    <p:sldId id="289" r:id="rId30"/>
    <p:sldId id="290" r:id="rId31"/>
    <p:sldId id="326" r:id="rId32"/>
    <p:sldId id="292" r:id="rId33"/>
    <p:sldId id="293" r:id="rId34"/>
    <p:sldId id="294" r:id="rId35"/>
    <p:sldId id="295" r:id="rId36"/>
    <p:sldId id="296" r:id="rId37"/>
    <p:sldId id="327" r:id="rId38"/>
    <p:sldId id="297" r:id="rId39"/>
    <p:sldId id="299" r:id="rId40"/>
    <p:sldId id="300" r:id="rId41"/>
    <p:sldId id="301" r:id="rId42"/>
    <p:sldId id="302" r:id="rId43"/>
    <p:sldId id="278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8" Type="http://schemas.openxmlformats.org/officeDocument/2006/relationships/commentAuthors" Target="commentAuthors.xml"/><Relationship Id="rId47" Type="http://schemas.openxmlformats.org/officeDocument/2006/relationships/tableStyles" Target="tableStyles.xml"/><Relationship Id="rId46" Type="http://schemas.openxmlformats.org/officeDocument/2006/relationships/viewProps" Target="viewProps.xml"/><Relationship Id="rId45" Type="http://schemas.openxmlformats.org/officeDocument/2006/relationships/presProps" Target="presProps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0" Type="http://schemas.openxmlformats.org/officeDocument/2006/relationships/slide" Target="slides/slide33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6" Type="http://schemas.openxmlformats.org/officeDocument/2006/relationships/theme" Target="../theme/theme3.xml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3" Type="http://schemas.openxmlformats.org/officeDocument/2006/relationships/theme" Target="../theme/theme4.xml"/><Relationship Id="rId12" Type="http://schemas.openxmlformats.org/officeDocument/2006/relationships/image" Target="../media/image3.jpeg"/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8.xml"/><Relationship Id="rId8" Type="http://schemas.openxmlformats.org/officeDocument/2006/relationships/slideLayout" Target="../slideLayouts/slideLayout47.xml"/><Relationship Id="rId7" Type="http://schemas.openxmlformats.org/officeDocument/2006/relationships/slideLayout" Target="../slideLayouts/slideLayout46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 spd="slow">
    <p:wipe dir="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F03C1-C2DF-4DA6-AC79-0F28E11D62B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647F8-C479-45D0-8361-C7A2478A253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5.xml"/><Relationship Id="rId4" Type="http://schemas.openxmlformats.org/officeDocument/2006/relationships/image" Target="../media/image22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22.png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2.png"/><Relationship Id="rId1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22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22.png"/><Relationship Id="rId2" Type="http://schemas.openxmlformats.org/officeDocument/2006/relationships/image" Target="../media/image30.png"/><Relationship Id="rId1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2.png"/><Relationship Id="rId1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22.png"/><Relationship Id="rId1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9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2.png"/><Relationship Id="rId1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2.png"/><Relationship Id="rId1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2.png"/><Relationship Id="rId1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2.png"/><Relationship Id="rId1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2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9.xml"/><Relationship Id="rId5" Type="http://schemas.openxmlformats.org/officeDocument/2006/relationships/image" Target="../media/image6.png"/><Relationship Id="rId4" Type="http://schemas.microsoft.com/office/2007/relationships/media" Target="../media/media1.mp3"/><Relationship Id="rId3" Type="http://schemas.openxmlformats.org/officeDocument/2006/relationships/audio" Target="NULL" TargetMode="External"/><Relationship Id="rId2" Type="http://schemas.openxmlformats.org/officeDocument/2006/relationships/image" Target="../media/image7.png"/><Relationship Id="rId1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image" Target="../media/image1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2.png"/><Relationship Id="rId1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2.png"/><Relationship Id="rId1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2.png"/><Relationship Id="rId1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audio6.wav"/><Relationship Id="rId1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9" Type="http://schemas.microsoft.com/office/2007/relationships/hdphoto" Target="../media/image12.wdp"/><Relationship Id="rId8" Type="http://schemas.openxmlformats.org/officeDocument/2006/relationships/image" Target="../media/image11.png"/><Relationship Id="rId7" Type="http://schemas.microsoft.com/office/2007/relationships/hdphoto" Target="../media/image10.wdp"/><Relationship Id="rId6" Type="http://schemas.openxmlformats.org/officeDocument/2006/relationships/image" Target="../media/image9.png"/><Relationship Id="rId5" Type="http://schemas.openxmlformats.org/officeDocument/2006/relationships/image" Target="../media/image8.wmf"/><Relationship Id="rId4" Type="http://schemas.openxmlformats.org/officeDocument/2006/relationships/image" Target="../media/image6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7" Type="http://schemas.openxmlformats.org/officeDocument/2006/relationships/slideLayout" Target="../slideLayouts/slideLayout29.xml"/><Relationship Id="rId16" Type="http://schemas.openxmlformats.org/officeDocument/2006/relationships/audio" Target="../media/audio5.wav"/><Relationship Id="rId15" Type="http://schemas.openxmlformats.org/officeDocument/2006/relationships/audio" Target="../media/audio4.wav"/><Relationship Id="rId14" Type="http://schemas.openxmlformats.org/officeDocument/2006/relationships/audio" Target="../media/audio3.wav"/><Relationship Id="rId13" Type="http://schemas.openxmlformats.org/officeDocument/2006/relationships/audio" Target="../media/audio2.wav"/><Relationship Id="rId12" Type="http://schemas.openxmlformats.org/officeDocument/2006/relationships/audio" Target="../media/audio1.wav"/><Relationship Id="rId11" Type="http://schemas.openxmlformats.org/officeDocument/2006/relationships/image" Target="../media/image13.png"/><Relationship Id="rId10" Type="http://schemas.openxmlformats.org/officeDocument/2006/relationships/image" Target="../media/image7.pn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9" Type="http://schemas.microsoft.com/office/2007/relationships/hdphoto" Target="../media/image12.wdp"/><Relationship Id="rId8" Type="http://schemas.openxmlformats.org/officeDocument/2006/relationships/image" Target="../media/image11.png"/><Relationship Id="rId7" Type="http://schemas.microsoft.com/office/2007/relationships/hdphoto" Target="../media/image10.wdp"/><Relationship Id="rId6" Type="http://schemas.openxmlformats.org/officeDocument/2006/relationships/image" Target="../media/image9.png"/><Relationship Id="rId5" Type="http://schemas.openxmlformats.org/officeDocument/2006/relationships/image" Target="../media/image8.wmf"/><Relationship Id="rId4" Type="http://schemas.openxmlformats.org/officeDocument/2006/relationships/image" Target="../media/image6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7" Type="http://schemas.openxmlformats.org/officeDocument/2006/relationships/slideLayout" Target="../slideLayouts/slideLayout29.xml"/><Relationship Id="rId16" Type="http://schemas.openxmlformats.org/officeDocument/2006/relationships/audio" Target="../media/audio5.wav"/><Relationship Id="rId15" Type="http://schemas.openxmlformats.org/officeDocument/2006/relationships/audio" Target="../media/audio4.wav"/><Relationship Id="rId14" Type="http://schemas.openxmlformats.org/officeDocument/2006/relationships/audio" Target="../media/audio3.wav"/><Relationship Id="rId13" Type="http://schemas.openxmlformats.org/officeDocument/2006/relationships/audio" Target="../media/audio2.wav"/><Relationship Id="rId12" Type="http://schemas.openxmlformats.org/officeDocument/2006/relationships/audio" Target="../media/audio1.wav"/><Relationship Id="rId11" Type="http://schemas.openxmlformats.org/officeDocument/2006/relationships/image" Target="../media/image14.png"/><Relationship Id="rId10" Type="http://schemas.openxmlformats.org/officeDocument/2006/relationships/image" Target="../media/image7.png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9" Type="http://schemas.microsoft.com/office/2007/relationships/hdphoto" Target="../media/image12.wdp"/><Relationship Id="rId8" Type="http://schemas.openxmlformats.org/officeDocument/2006/relationships/image" Target="../media/image11.png"/><Relationship Id="rId7" Type="http://schemas.microsoft.com/office/2007/relationships/hdphoto" Target="../media/image10.wdp"/><Relationship Id="rId6" Type="http://schemas.openxmlformats.org/officeDocument/2006/relationships/image" Target="../media/image9.png"/><Relationship Id="rId5" Type="http://schemas.openxmlformats.org/officeDocument/2006/relationships/image" Target="../media/image8.wmf"/><Relationship Id="rId4" Type="http://schemas.openxmlformats.org/officeDocument/2006/relationships/image" Target="../media/image6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6" Type="http://schemas.openxmlformats.org/officeDocument/2006/relationships/slideLayout" Target="../slideLayouts/slideLayout29.xml"/><Relationship Id="rId15" Type="http://schemas.openxmlformats.org/officeDocument/2006/relationships/audio" Target="../media/audio5.wav"/><Relationship Id="rId14" Type="http://schemas.openxmlformats.org/officeDocument/2006/relationships/audio" Target="../media/audio4.wav"/><Relationship Id="rId13" Type="http://schemas.openxmlformats.org/officeDocument/2006/relationships/audio" Target="../media/audio3.wav"/><Relationship Id="rId12" Type="http://schemas.openxmlformats.org/officeDocument/2006/relationships/audio" Target="../media/audio2.wav"/><Relationship Id="rId11" Type="http://schemas.openxmlformats.org/officeDocument/2006/relationships/audio" Target="../media/audio1.wav"/><Relationship Id="rId10" Type="http://schemas.openxmlformats.org/officeDocument/2006/relationships/image" Target="../media/image7.png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9" Type="http://schemas.microsoft.com/office/2007/relationships/hdphoto" Target="../media/image12.wdp"/><Relationship Id="rId8" Type="http://schemas.openxmlformats.org/officeDocument/2006/relationships/image" Target="../media/image11.png"/><Relationship Id="rId7" Type="http://schemas.microsoft.com/office/2007/relationships/hdphoto" Target="../media/image10.wdp"/><Relationship Id="rId6" Type="http://schemas.openxmlformats.org/officeDocument/2006/relationships/image" Target="../media/image9.png"/><Relationship Id="rId5" Type="http://schemas.openxmlformats.org/officeDocument/2006/relationships/image" Target="../media/image8.wmf"/><Relationship Id="rId4" Type="http://schemas.openxmlformats.org/officeDocument/2006/relationships/image" Target="../media/image6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6" Type="http://schemas.openxmlformats.org/officeDocument/2006/relationships/slideLayout" Target="../slideLayouts/slideLayout29.xml"/><Relationship Id="rId15" Type="http://schemas.openxmlformats.org/officeDocument/2006/relationships/audio" Target="../media/audio5.wav"/><Relationship Id="rId14" Type="http://schemas.openxmlformats.org/officeDocument/2006/relationships/audio" Target="../media/audio4.wav"/><Relationship Id="rId13" Type="http://schemas.openxmlformats.org/officeDocument/2006/relationships/audio" Target="../media/audio3.wav"/><Relationship Id="rId12" Type="http://schemas.openxmlformats.org/officeDocument/2006/relationships/audio" Target="../media/audio2.wav"/><Relationship Id="rId11" Type="http://schemas.openxmlformats.org/officeDocument/2006/relationships/audio" Target="../media/audio1.wav"/><Relationship Id="rId10" Type="http://schemas.openxmlformats.org/officeDocument/2006/relationships/image" Target="../media/image7.png"/><Relationship Id="rId1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9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2056765"/>
            <a:ext cx="9847580" cy="4069715"/>
          </a:xfrm>
        </p:spPr>
        <p:txBody>
          <a:bodyPr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  <a:endParaRPr lang="en-US" altLang="zh-CN" sz="7200" b="1" noProof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88290" y="141605"/>
            <a:ext cx="3696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 quyền thuộc về: FB Hương Thảo</a:t>
            </a:r>
            <a:endParaRPr lang="en-US">
              <a:ln w="952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2009140" y="125095"/>
            <a:ext cx="8548370" cy="2352675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80260" y="2816860"/>
            <a:ext cx="8265795" cy="364363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6" name="Content Placeholder 5"/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1930" y="121920"/>
            <a:ext cx="1775460" cy="746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135" y="1559560"/>
            <a:ext cx="9149715" cy="320103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999355" y="3347085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5</a:t>
            </a:r>
            <a:endParaRPr lang="en-US" sz="2800"/>
          </a:p>
        </p:txBody>
      </p:sp>
      <p:sp>
        <p:nvSpPr>
          <p:cNvPr id="10" name="Rounded Rectangle 9"/>
          <p:cNvSpPr/>
          <p:nvPr/>
        </p:nvSpPr>
        <p:spPr>
          <a:xfrm>
            <a:off x="5161280" y="4128135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5</a:t>
            </a:r>
            <a:endParaRPr lang="en-US" sz="2800"/>
          </a:p>
        </p:txBody>
      </p:sp>
      <p:sp>
        <p:nvSpPr>
          <p:cNvPr id="12" name="Rounded Rectangle 11"/>
          <p:cNvSpPr/>
          <p:nvPr/>
        </p:nvSpPr>
        <p:spPr>
          <a:xfrm>
            <a:off x="8995410" y="2911475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5</a:t>
            </a:r>
            <a:endParaRPr lang="en-US" sz="2800"/>
          </a:p>
        </p:txBody>
      </p:sp>
      <p:sp>
        <p:nvSpPr>
          <p:cNvPr id="13" name="Rounded Rectangle 12"/>
          <p:cNvSpPr/>
          <p:nvPr/>
        </p:nvSpPr>
        <p:spPr>
          <a:xfrm>
            <a:off x="8407400" y="3408680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5</a:t>
            </a:r>
            <a:endParaRPr lang="en-US" sz="2800"/>
          </a:p>
        </p:txBody>
      </p:sp>
      <p:sp>
        <p:nvSpPr>
          <p:cNvPr id="14" name="Rounded Rectangle 13"/>
          <p:cNvSpPr/>
          <p:nvPr/>
        </p:nvSpPr>
        <p:spPr>
          <a:xfrm>
            <a:off x="9573895" y="3408680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8</a:t>
            </a:r>
            <a:endParaRPr lang="en-US" sz="2800"/>
          </a:p>
        </p:txBody>
      </p:sp>
      <p:sp>
        <p:nvSpPr>
          <p:cNvPr id="15" name="Rounded Rectangle 14"/>
          <p:cNvSpPr/>
          <p:nvPr/>
        </p:nvSpPr>
        <p:spPr>
          <a:xfrm>
            <a:off x="9462135" y="4263390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8</a:t>
            </a:r>
            <a:endParaRPr lang="en-US" sz="2800"/>
          </a:p>
        </p:txBody>
      </p:sp>
      <p:sp>
        <p:nvSpPr>
          <p:cNvPr id="16" name="Rounded Rectangle 15"/>
          <p:cNvSpPr/>
          <p:nvPr/>
        </p:nvSpPr>
        <p:spPr>
          <a:xfrm>
            <a:off x="9735820" y="2849880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5</a:t>
            </a:r>
            <a:endParaRPr lang="en-US" sz="2800"/>
          </a:p>
        </p:txBody>
      </p: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491470" y="-144145"/>
            <a:ext cx="1848485" cy="18484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10" grpId="0" bldLvl="0" animBg="1"/>
      <p:bldP spid="10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7" name="Content Placeholder 6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583055" y="274955"/>
            <a:ext cx="8427720" cy="1717040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487045" y="312420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/>
              <a:t>11 - 2 = 9</a:t>
            </a:r>
            <a:endParaRPr lang="en-US" sz="4000"/>
          </a:p>
          <a:p>
            <a:pPr algn="ctr"/>
            <a:r>
              <a:rPr lang="en-US" sz="4000"/>
              <a:t>11 - 6 = 5</a:t>
            </a:r>
            <a:endParaRPr lang="en-US" sz="4000"/>
          </a:p>
        </p:txBody>
      </p:sp>
      <p:sp>
        <p:nvSpPr>
          <p:cNvPr id="11" name="Rectangular Callout 10"/>
          <p:cNvSpPr/>
          <p:nvPr/>
        </p:nvSpPr>
        <p:spPr>
          <a:xfrm>
            <a:off x="3610610" y="315468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/>
              <a:t>11- 3 = 8</a:t>
            </a:r>
            <a:endParaRPr lang="en-US" sz="4000"/>
          </a:p>
          <a:p>
            <a:pPr algn="ctr"/>
            <a:r>
              <a:rPr lang="en-US" sz="4000"/>
              <a:t>11 - 7 = 4</a:t>
            </a:r>
            <a:endParaRPr lang="en-US" sz="4000"/>
          </a:p>
        </p:txBody>
      </p:sp>
      <p:sp>
        <p:nvSpPr>
          <p:cNvPr id="12" name="Rectangular Callout 11"/>
          <p:cNvSpPr/>
          <p:nvPr/>
        </p:nvSpPr>
        <p:spPr>
          <a:xfrm>
            <a:off x="6557010" y="312420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/>
              <a:t>11- 4 = 7</a:t>
            </a:r>
            <a:endParaRPr lang="en-US" sz="4000"/>
          </a:p>
          <a:p>
            <a:pPr algn="ctr"/>
            <a:r>
              <a:rPr lang="en-US" sz="4000"/>
              <a:t>11 - 8 = 3</a:t>
            </a:r>
            <a:endParaRPr lang="en-US" sz="4000"/>
          </a:p>
        </p:txBody>
      </p:sp>
      <p:sp>
        <p:nvSpPr>
          <p:cNvPr id="13" name="Rectangular Callout 12"/>
          <p:cNvSpPr/>
          <p:nvPr/>
        </p:nvSpPr>
        <p:spPr>
          <a:xfrm>
            <a:off x="9504045" y="312420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/>
              <a:t>11- 5 = 6</a:t>
            </a:r>
            <a:endParaRPr lang="en-US" sz="4000"/>
          </a:p>
          <a:p>
            <a:pPr algn="ctr"/>
            <a:r>
              <a:rPr lang="en-US" sz="4000"/>
              <a:t>11 - 9 = 2</a:t>
            </a:r>
            <a:endParaRPr lang="en-US" sz="4000"/>
          </a:p>
        </p:txBody>
      </p: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10545" y="-231140"/>
            <a:ext cx="1649095" cy="16490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Content Placeholder 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432050" y="274955"/>
            <a:ext cx="7873365" cy="5744845"/>
          </a:xfrm>
          <a:prstGeom prst="rect">
            <a:avLst/>
          </a:prstGeom>
        </p:spPr>
      </p:pic>
      <p:cxnSp>
        <p:nvCxnSpPr>
          <p:cNvPr id="9" name="Curved Connector 8"/>
          <p:cNvCxnSpPr/>
          <p:nvPr/>
        </p:nvCxnSpPr>
        <p:spPr>
          <a:xfrm rot="10800000" flipV="1">
            <a:off x="3569335" y="2606040"/>
            <a:ext cx="1064895" cy="619125"/>
          </a:xfrm>
          <a:prstGeom prst="curvedConnector3">
            <a:avLst>
              <a:gd name="adj1" fmla="val 49970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Curved Connector 11"/>
          <p:cNvCxnSpPr/>
          <p:nvPr/>
        </p:nvCxnSpPr>
        <p:spPr>
          <a:xfrm>
            <a:off x="8316595" y="2190750"/>
            <a:ext cx="1095375" cy="1034415"/>
          </a:xfrm>
          <a:prstGeom prst="curvedConnector3">
            <a:avLst>
              <a:gd name="adj1" fmla="val 50029"/>
            </a:avLst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flipV="1">
            <a:off x="4939030" y="3945890"/>
            <a:ext cx="2170430" cy="1105535"/>
          </a:xfrm>
          <a:prstGeom prst="curvedConnector3">
            <a:avLst>
              <a:gd name="adj1" fmla="val 50029"/>
            </a:avLst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/>
          <p:nvPr/>
        </p:nvCxnSpPr>
        <p:spPr>
          <a:xfrm rot="16200000" flipV="1">
            <a:off x="5598160" y="4189095"/>
            <a:ext cx="1054735" cy="527050"/>
          </a:xfrm>
          <a:prstGeom prst="curvedConnector3">
            <a:avLst>
              <a:gd name="adj1" fmla="val 50000"/>
            </a:avLst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rot="16200000" flipV="1">
            <a:off x="7819390" y="4396740"/>
            <a:ext cx="1054735" cy="203200"/>
          </a:xfrm>
          <a:prstGeom prst="curvedConnector3">
            <a:avLst>
              <a:gd name="adj1" fmla="val 50000"/>
            </a:avLst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2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Content Placeholder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3665" y="135255"/>
            <a:ext cx="2346960" cy="10439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830" y="1521460"/>
            <a:ext cx="8846820" cy="360235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212715" y="2941320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6</a:t>
            </a:r>
            <a:endParaRPr lang="en-US" sz="3200"/>
          </a:p>
        </p:txBody>
      </p:sp>
      <p:sp>
        <p:nvSpPr>
          <p:cNvPr id="5" name="Rounded Rectangle 4"/>
          <p:cNvSpPr/>
          <p:nvPr/>
        </p:nvSpPr>
        <p:spPr>
          <a:xfrm>
            <a:off x="4127500" y="3529330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6</a:t>
            </a:r>
            <a:endParaRPr lang="en-US" sz="3200"/>
          </a:p>
        </p:txBody>
      </p:sp>
      <p:sp>
        <p:nvSpPr>
          <p:cNvPr id="8" name="Rounded Rectangle 7"/>
          <p:cNvSpPr/>
          <p:nvPr/>
        </p:nvSpPr>
        <p:spPr>
          <a:xfrm>
            <a:off x="5304155" y="3569970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8</a:t>
            </a:r>
            <a:endParaRPr lang="en-US" sz="3200"/>
          </a:p>
        </p:txBody>
      </p:sp>
      <p:sp>
        <p:nvSpPr>
          <p:cNvPr id="14" name="Rounded Rectangle 13"/>
          <p:cNvSpPr/>
          <p:nvPr/>
        </p:nvSpPr>
        <p:spPr>
          <a:xfrm>
            <a:off x="5212715" y="4351020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8</a:t>
            </a:r>
            <a:endParaRPr lang="en-US" sz="3200"/>
          </a:p>
        </p:txBody>
      </p:sp>
      <p:sp>
        <p:nvSpPr>
          <p:cNvPr id="17" name="Rounded Rectangle 16"/>
          <p:cNvSpPr/>
          <p:nvPr/>
        </p:nvSpPr>
        <p:spPr>
          <a:xfrm>
            <a:off x="10091420" y="2322830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3</a:t>
            </a:r>
            <a:endParaRPr lang="en-US" sz="3200"/>
          </a:p>
        </p:txBody>
      </p:sp>
      <p:sp>
        <p:nvSpPr>
          <p:cNvPr id="18" name="Rounded Rectangle 17"/>
          <p:cNvSpPr/>
          <p:nvPr/>
        </p:nvSpPr>
        <p:spPr>
          <a:xfrm>
            <a:off x="8712200" y="2880995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6</a:t>
            </a:r>
            <a:endParaRPr lang="en-US" sz="3200"/>
          </a:p>
        </p:txBody>
      </p:sp>
      <p:sp>
        <p:nvSpPr>
          <p:cNvPr id="19" name="Rounded Rectangle 18"/>
          <p:cNvSpPr/>
          <p:nvPr/>
        </p:nvSpPr>
        <p:spPr>
          <a:xfrm>
            <a:off x="9442450" y="2891155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4</a:t>
            </a:r>
            <a:endParaRPr lang="en-US" sz="3200"/>
          </a:p>
        </p:txBody>
      </p:sp>
      <p:sp>
        <p:nvSpPr>
          <p:cNvPr id="20" name="Rounded Rectangle 19"/>
          <p:cNvSpPr/>
          <p:nvPr/>
        </p:nvSpPr>
        <p:spPr>
          <a:xfrm>
            <a:off x="8103235" y="3509645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4</a:t>
            </a:r>
            <a:endParaRPr lang="en-US" sz="3200"/>
          </a:p>
        </p:txBody>
      </p:sp>
      <p:sp>
        <p:nvSpPr>
          <p:cNvPr id="23" name="Rounded Rectangle 22"/>
          <p:cNvSpPr/>
          <p:nvPr/>
        </p:nvSpPr>
        <p:spPr>
          <a:xfrm>
            <a:off x="8823960" y="3509645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3</a:t>
            </a:r>
            <a:endParaRPr lang="en-US" sz="3200"/>
          </a:p>
        </p:txBody>
      </p:sp>
      <p:sp>
        <p:nvSpPr>
          <p:cNvPr id="24" name="Rounded Rectangle 23"/>
          <p:cNvSpPr/>
          <p:nvPr/>
        </p:nvSpPr>
        <p:spPr>
          <a:xfrm>
            <a:off x="9544050" y="3529330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7</a:t>
            </a:r>
            <a:endParaRPr lang="en-US" sz="3200"/>
          </a:p>
        </p:txBody>
      </p:sp>
      <p:sp>
        <p:nvSpPr>
          <p:cNvPr id="25" name="Rounded Rectangle 24"/>
          <p:cNvSpPr/>
          <p:nvPr/>
        </p:nvSpPr>
        <p:spPr>
          <a:xfrm>
            <a:off x="9147810" y="4351020"/>
            <a:ext cx="396240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7</a:t>
            </a:r>
            <a:endParaRPr lang="en-US" sz="3200"/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bldLvl="0" animBg="1"/>
      <p:bldP spid="5" grpId="1" animBg="1"/>
      <p:bldP spid="8" grpId="0" bldLvl="0" animBg="1"/>
      <p:bldP spid="8" grpId="1" animBg="1"/>
      <p:bldP spid="14" grpId="0" bldLvl="0" animBg="1"/>
      <p:bldP spid="14" grpId="1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  <p:bldP spid="20" grpId="0" bldLvl="0" animBg="1"/>
      <p:bldP spid="20" grpId="1" animBg="1"/>
      <p:bldP spid="23" grpId="0" bldLvl="0" animBg="1"/>
      <p:bldP spid="23" grpId="1" animBg="1"/>
      <p:bldP spid="24" grpId="0" bldLvl="0" animBg="1"/>
      <p:bldP spid="24" grpId="1" animBg="1"/>
      <p:bldP spid="25" grpId="0" bldLvl="0" animBg="1"/>
      <p:bldP spid="2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3" name="Content Placeholder 2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6165" y="133985"/>
            <a:ext cx="7842885" cy="1869440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283845" y="307340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/>
              <a:t>12 - 3 = 9</a:t>
            </a:r>
            <a:endParaRPr lang="en-US" sz="4000"/>
          </a:p>
          <a:p>
            <a:pPr algn="ctr"/>
            <a:r>
              <a:rPr lang="en-US" sz="4000"/>
              <a:t>12 - 7 = 5</a:t>
            </a:r>
            <a:endParaRPr lang="en-US" sz="4000"/>
          </a:p>
        </p:txBody>
      </p:sp>
      <p:sp>
        <p:nvSpPr>
          <p:cNvPr id="5" name="Rectangular Callout 4"/>
          <p:cNvSpPr/>
          <p:nvPr/>
        </p:nvSpPr>
        <p:spPr>
          <a:xfrm>
            <a:off x="3255645" y="309372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/>
              <a:t>12 - 4 = 8</a:t>
            </a:r>
            <a:endParaRPr lang="en-US" sz="4000"/>
          </a:p>
          <a:p>
            <a:pPr algn="ctr"/>
            <a:r>
              <a:rPr lang="en-US" sz="4000"/>
              <a:t>12 - 8 = 4</a:t>
            </a:r>
            <a:endParaRPr lang="en-US" sz="4000"/>
          </a:p>
        </p:txBody>
      </p:sp>
      <p:sp>
        <p:nvSpPr>
          <p:cNvPr id="8" name="Rectangular Callout 7"/>
          <p:cNvSpPr/>
          <p:nvPr/>
        </p:nvSpPr>
        <p:spPr>
          <a:xfrm>
            <a:off x="6186805" y="307340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/>
              <a:t>12 - 5 = 7</a:t>
            </a:r>
            <a:endParaRPr lang="en-US" sz="4000"/>
          </a:p>
          <a:p>
            <a:pPr algn="ctr"/>
            <a:r>
              <a:rPr lang="en-US" sz="4000"/>
              <a:t>12 - 9 = 3</a:t>
            </a:r>
            <a:endParaRPr lang="en-US" sz="4000"/>
          </a:p>
        </p:txBody>
      </p:sp>
      <p:sp>
        <p:nvSpPr>
          <p:cNvPr id="9" name="Rectangular Callout 8"/>
          <p:cNvSpPr/>
          <p:nvPr/>
        </p:nvSpPr>
        <p:spPr>
          <a:xfrm>
            <a:off x="9138285" y="309372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/>
              <a:t>12 - 6 = 6</a:t>
            </a:r>
            <a:endParaRPr lang="en-US" sz="4000"/>
          </a:p>
          <a:p>
            <a:pPr algn="ctr"/>
            <a:r>
              <a:rPr lang="en-US" sz="4000"/>
              <a:t>12 - 2 = 10</a:t>
            </a:r>
            <a:endParaRPr lang="en-US" sz="4000"/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Content Placeholder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898650" y="1952625"/>
            <a:ext cx="9183370" cy="223774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490970" y="3590925"/>
            <a:ext cx="638810" cy="3854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8</a:t>
            </a:r>
            <a:endParaRPr lang="en-US" sz="3200"/>
          </a:p>
        </p:txBody>
      </p:sp>
      <p:sp>
        <p:nvSpPr>
          <p:cNvPr id="8" name="Rounded Rectangle 7"/>
          <p:cNvSpPr/>
          <p:nvPr/>
        </p:nvSpPr>
        <p:spPr>
          <a:xfrm>
            <a:off x="7403465" y="3590925"/>
            <a:ext cx="638810" cy="3854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7</a:t>
            </a:r>
            <a:endParaRPr lang="en-US" sz="3200"/>
          </a:p>
        </p:txBody>
      </p:sp>
      <p:sp>
        <p:nvSpPr>
          <p:cNvPr id="9" name="Rounded Rectangle 8"/>
          <p:cNvSpPr/>
          <p:nvPr/>
        </p:nvSpPr>
        <p:spPr>
          <a:xfrm>
            <a:off x="8336915" y="3590925"/>
            <a:ext cx="638810" cy="3854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6</a:t>
            </a:r>
            <a:endParaRPr lang="en-US" sz="3200"/>
          </a:p>
        </p:txBody>
      </p:sp>
      <p:sp>
        <p:nvSpPr>
          <p:cNvPr id="10" name="Rounded Rectangle 9"/>
          <p:cNvSpPr/>
          <p:nvPr/>
        </p:nvSpPr>
        <p:spPr>
          <a:xfrm>
            <a:off x="9209405" y="3590925"/>
            <a:ext cx="638810" cy="3854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5</a:t>
            </a:r>
            <a:endParaRPr lang="en-US" sz="3200"/>
          </a:p>
        </p:txBody>
      </p:sp>
      <p:sp>
        <p:nvSpPr>
          <p:cNvPr id="11" name="Rounded Rectangle 10"/>
          <p:cNvSpPr/>
          <p:nvPr/>
        </p:nvSpPr>
        <p:spPr>
          <a:xfrm>
            <a:off x="10224135" y="3590925"/>
            <a:ext cx="638810" cy="3854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4</a:t>
            </a:r>
            <a:endParaRPr lang="en-US" sz="3200"/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Content Placeholder 2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938655" y="188595"/>
            <a:ext cx="8741410" cy="5421630"/>
          </a:xfrm>
          <a:prstGeom prst="rect">
            <a:avLst/>
          </a:prstGeom>
        </p:spPr>
      </p:pic>
      <p:cxnSp>
        <p:nvCxnSpPr>
          <p:cNvPr id="4" name="Curved Connector 3"/>
          <p:cNvCxnSpPr/>
          <p:nvPr/>
        </p:nvCxnSpPr>
        <p:spPr>
          <a:xfrm>
            <a:off x="4999990" y="2322830"/>
            <a:ext cx="1754505" cy="1146175"/>
          </a:xfrm>
          <a:prstGeom prst="curvedConnector3">
            <a:avLst>
              <a:gd name="adj1" fmla="val 50018"/>
            </a:avLst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Curved Connector 5"/>
          <p:cNvCxnSpPr/>
          <p:nvPr/>
        </p:nvCxnSpPr>
        <p:spPr>
          <a:xfrm>
            <a:off x="3975100" y="3286125"/>
            <a:ext cx="2698115" cy="233680"/>
          </a:xfrm>
          <a:prstGeom prst="curvedConnector3">
            <a:avLst>
              <a:gd name="adj1" fmla="val 50012"/>
            </a:avLst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" name="Curved Connector 6"/>
          <p:cNvCxnSpPr/>
          <p:nvPr/>
        </p:nvCxnSpPr>
        <p:spPr>
          <a:xfrm rot="5400000">
            <a:off x="7901305" y="2505075"/>
            <a:ext cx="993775" cy="872490"/>
          </a:xfrm>
          <a:prstGeom prst="curvedConnector3">
            <a:avLst>
              <a:gd name="adj1" fmla="val 50000"/>
            </a:avLst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Curved Connector 7"/>
          <p:cNvCxnSpPr/>
          <p:nvPr/>
        </p:nvCxnSpPr>
        <p:spPr>
          <a:xfrm rot="10800000" flipV="1">
            <a:off x="6815455" y="3438525"/>
            <a:ext cx="2404110" cy="121920"/>
          </a:xfrm>
          <a:prstGeom prst="curvedConnector3">
            <a:avLst>
              <a:gd name="adj1" fmla="val 49974"/>
            </a:avLst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Curved Connector 8"/>
          <p:cNvCxnSpPr/>
          <p:nvPr/>
        </p:nvCxnSpPr>
        <p:spPr>
          <a:xfrm rot="16200000" flipV="1">
            <a:off x="7849870" y="3712845"/>
            <a:ext cx="1348740" cy="1064895"/>
          </a:xfrm>
          <a:prstGeom prst="curvedConnector3">
            <a:avLst>
              <a:gd name="adj1" fmla="val 49976"/>
            </a:avLst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3803650" y="5903595"/>
            <a:ext cx="5740400" cy="88201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Bông hoa số 6 có ong đậu nhiều nhất</a:t>
            </a:r>
            <a:endParaRPr lang="en-US" sz="2800"/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206625" y="81915"/>
            <a:ext cx="8060690" cy="4963795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>
          <a:xfrm>
            <a:off x="4208780" y="5243830"/>
            <a:ext cx="5203190" cy="1349375"/>
          </a:xfrm>
          <a:prstGeom prst="wedgeRect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Mai còn lại số tờ giấy màu là:</a:t>
            </a:r>
            <a:endParaRPr lang="en-US" sz="3200"/>
          </a:p>
          <a:p>
            <a:pPr algn="ctr"/>
            <a:r>
              <a:rPr lang="en-US" sz="3200"/>
              <a:t>13 - 5 = 8 (tờ)</a:t>
            </a: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057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3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64480"/>
            <a:ext cx="10972800" cy="1143000"/>
          </a:xfrm>
        </p:spPr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53515" y="1654810"/>
            <a:ext cx="9598025" cy="322961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888230" y="287020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5</a:t>
            </a:r>
            <a:endParaRPr lang="en-US" sz="3200"/>
          </a:p>
        </p:txBody>
      </p:sp>
      <p:sp>
        <p:nvSpPr>
          <p:cNvPr id="7" name="Rounded Rectangle 6"/>
          <p:cNvSpPr/>
          <p:nvPr/>
        </p:nvSpPr>
        <p:spPr>
          <a:xfrm>
            <a:off x="3813175" y="3397885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5</a:t>
            </a:r>
            <a:endParaRPr lang="en-US" sz="3200"/>
          </a:p>
        </p:txBody>
      </p:sp>
      <p:sp>
        <p:nvSpPr>
          <p:cNvPr id="8" name="Rounded Rectangle 7"/>
          <p:cNvSpPr/>
          <p:nvPr/>
        </p:nvSpPr>
        <p:spPr>
          <a:xfrm>
            <a:off x="4999990" y="3397885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9</a:t>
            </a:r>
            <a:endParaRPr lang="en-US" sz="3200"/>
          </a:p>
        </p:txBody>
      </p:sp>
      <p:sp>
        <p:nvSpPr>
          <p:cNvPr id="9" name="Rounded Rectangle 8"/>
          <p:cNvSpPr/>
          <p:nvPr/>
        </p:nvSpPr>
        <p:spPr>
          <a:xfrm>
            <a:off x="4888230" y="4097655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9</a:t>
            </a:r>
            <a:endParaRPr lang="en-US" sz="3200"/>
          </a:p>
        </p:txBody>
      </p:sp>
      <p:sp>
        <p:nvSpPr>
          <p:cNvPr id="10" name="Rounded Rectangle 9"/>
          <p:cNvSpPr/>
          <p:nvPr/>
        </p:nvSpPr>
        <p:spPr>
          <a:xfrm>
            <a:off x="10152380" y="2393315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5</a:t>
            </a:r>
            <a:endParaRPr lang="en-US" sz="3200"/>
          </a:p>
        </p:txBody>
      </p:sp>
      <p:sp>
        <p:nvSpPr>
          <p:cNvPr id="11" name="Rounded Rectangle 10"/>
          <p:cNvSpPr/>
          <p:nvPr/>
        </p:nvSpPr>
        <p:spPr>
          <a:xfrm>
            <a:off x="8737600" y="287020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7</a:t>
            </a:r>
            <a:endParaRPr lang="en-US" sz="3200"/>
          </a:p>
        </p:txBody>
      </p:sp>
      <p:sp>
        <p:nvSpPr>
          <p:cNvPr id="12" name="Rounded Rectangle 11"/>
          <p:cNvSpPr/>
          <p:nvPr/>
        </p:nvSpPr>
        <p:spPr>
          <a:xfrm>
            <a:off x="9467850" y="287020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3</a:t>
            </a:r>
            <a:endParaRPr lang="en-US" sz="3200"/>
          </a:p>
        </p:txBody>
      </p:sp>
      <p:sp>
        <p:nvSpPr>
          <p:cNvPr id="13" name="Rounded Rectangle 12"/>
          <p:cNvSpPr/>
          <p:nvPr/>
        </p:nvSpPr>
        <p:spPr>
          <a:xfrm>
            <a:off x="8159115" y="345821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3</a:t>
            </a:r>
            <a:endParaRPr lang="en-US" sz="3200"/>
          </a:p>
        </p:txBody>
      </p:sp>
      <p:sp>
        <p:nvSpPr>
          <p:cNvPr id="14" name="Rounded Rectangle 13"/>
          <p:cNvSpPr/>
          <p:nvPr/>
        </p:nvSpPr>
        <p:spPr>
          <a:xfrm>
            <a:off x="8866505" y="345821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5</a:t>
            </a:r>
            <a:endParaRPr lang="en-US" sz="3200"/>
          </a:p>
        </p:txBody>
      </p:sp>
      <p:sp>
        <p:nvSpPr>
          <p:cNvPr id="15" name="Rounded Rectangle 14"/>
          <p:cNvSpPr/>
          <p:nvPr/>
        </p:nvSpPr>
        <p:spPr>
          <a:xfrm>
            <a:off x="9584690" y="345821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8</a:t>
            </a:r>
            <a:endParaRPr lang="en-US" sz="3200"/>
          </a:p>
        </p:txBody>
      </p:sp>
      <p:sp>
        <p:nvSpPr>
          <p:cNvPr id="16" name="Rounded Rectangle 15"/>
          <p:cNvSpPr/>
          <p:nvPr/>
        </p:nvSpPr>
        <p:spPr>
          <a:xfrm>
            <a:off x="9211310" y="4097655"/>
            <a:ext cx="46672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8</a:t>
            </a:r>
            <a:endParaRPr lang="en-US" sz="3200"/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473960" y="179070"/>
            <a:ext cx="7244715" cy="1677670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811530" y="2972435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/>
              <a:t>15 - 5 = 10</a:t>
            </a:r>
            <a:endParaRPr lang="en-US" sz="4000"/>
          </a:p>
          <a:p>
            <a:pPr algn="ctr"/>
            <a:r>
              <a:rPr lang="en-US" sz="4000"/>
              <a:t>15 - 8 = 7</a:t>
            </a:r>
            <a:endParaRPr lang="en-US" sz="4000"/>
          </a:p>
        </p:txBody>
      </p:sp>
      <p:sp>
        <p:nvSpPr>
          <p:cNvPr id="6" name="Rectangular Callout 5"/>
          <p:cNvSpPr/>
          <p:nvPr/>
        </p:nvSpPr>
        <p:spPr>
          <a:xfrm>
            <a:off x="4565015" y="2982595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/>
              <a:t>15 - 6 = 9</a:t>
            </a:r>
            <a:endParaRPr lang="en-US" sz="4000"/>
          </a:p>
          <a:p>
            <a:pPr algn="ctr"/>
            <a:r>
              <a:rPr lang="en-US" sz="4000"/>
              <a:t>15 - 9 = 6</a:t>
            </a:r>
            <a:endParaRPr lang="en-US" sz="4000"/>
          </a:p>
        </p:txBody>
      </p:sp>
      <p:sp>
        <p:nvSpPr>
          <p:cNvPr id="7" name="Rectangular Callout 6"/>
          <p:cNvSpPr/>
          <p:nvPr/>
        </p:nvSpPr>
        <p:spPr>
          <a:xfrm>
            <a:off x="8206105" y="2972435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/>
              <a:t>15 - 7 = 8</a:t>
            </a:r>
            <a:endParaRPr lang="en-US" sz="4000"/>
          </a:p>
          <a:p>
            <a:pPr algn="ctr"/>
            <a:r>
              <a:rPr lang="en-US" sz="4000"/>
              <a:t>15 - 10 = 5</a:t>
            </a:r>
            <a:endParaRPr lang="en-US" sz="4000"/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729740" y="429895"/>
            <a:ext cx="8882380" cy="569912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697480" y="1754505"/>
            <a:ext cx="2413635" cy="196786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737485" y="4493260"/>
            <a:ext cx="2413635" cy="196786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108825" y="4161155"/>
            <a:ext cx="2413635" cy="196786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028190" y="2190750"/>
            <a:ext cx="800735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= 7</a:t>
            </a:r>
            <a:endParaRPr lang="en-US" sz="2800"/>
          </a:p>
        </p:txBody>
      </p:sp>
      <p:sp>
        <p:nvSpPr>
          <p:cNvPr id="10" name="Rounded Rectangle 9"/>
          <p:cNvSpPr/>
          <p:nvPr/>
        </p:nvSpPr>
        <p:spPr>
          <a:xfrm>
            <a:off x="1896745" y="5051425"/>
            <a:ext cx="800735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= 7</a:t>
            </a:r>
            <a:endParaRPr lang="en-US" sz="2800"/>
          </a:p>
        </p:txBody>
      </p:sp>
      <p:sp>
        <p:nvSpPr>
          <p:cNvPr id="11" name="Rounded Rectangle 10"/>
          <p:cNvSpPr/>
          <p:nvPr/>
        </p:nvSpPr>
        <p:spPr>
          <a:xfrm>
            <a:off x="6390005" y="5365750"/>
            <a:ext cx="800735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= 7</a:t>
            </a:r>
            <a:endParaRPr lang="en-US" sz="2800"/>
          </a:p>
        </p:txBody>
      </p:sp>
      <p:sp>
        <p:nvSpPr>
          <p:cNvPr id="12" name="Oval 11"/>
          <p:cNvSpPr/>
          <p:nvPr/>
        </p:nvSpPr>
        <p:spPr>
          <a:xfrm>
            <a:off x="5071110" y="1551940"/>
            <a:ext cx="1774825" cy="14909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190740" y="1754505"/>
            <a:ext cx="1774825" cy="14909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151120" y="3560445"/>
            <a:ext cx="1774825" cy="14909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522085" y="1287780"/>
            <a:ext cx="800735" cy="4667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= 9</a:t>
            </a:r>
            <a:endParaRPr lang="en-US" sz="2800"/>
          </a:p>
        </p:txBody>
      </p:sp>
      <p:sp>
        <p:nvSpPr>
          <p:cNvPr id="16" name="Rounded Rectangle 15"/>
          <p:cNvSpPr/>
          <p:nvPr/>
        </p:nvSpPr>
        <p:spPr>
          <a:xfrm>
            <a:off x="8965565" y="1978025"/>
            <a:ext cx="800735" cy="4667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= 9</a:t>
            </a:r>
            <a:endParaRPr lang="en-US" sz="2800"/>
          </a:p>
        </p:txBody>
      </p:sp>
      <p:sp>
        <p:nvSpPr>
          <p:cNvPr id="17" name="Rounded Rectangle 16"/>
          <p:cNvSpPr/>
          <p:nvPr/>
        </p:nvSpPr>
        <p:spPr>
          <a:xfrm>
            <a:off x="6925945" y="3560445"/>
            <a:ext cx="800735" cy="4667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= 9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812925" y="468630"/>
            <a:ext cx="8859520" cy="2974340"/>
          </a:xfrm>
          <a:prstGeom prst="rect">
            <a:avLst/>
          </a:prstGeom>
        </p:spPr>
      </p:pic>
      <p:sp>
        <p:nvSpPr>
          <p:cNvPr id="6" name="Double Wave 5"/>
          <p:cNvSpPr/>
          <p:nvPr/>
        </p:nvSpPr>
        <p:spPr>
          <a:xfrm>
            <a:off x="3691890" y="4057015"/>
            <a:ext cx="5466715" cy="1592580"/>
          </a:xfrm>
          <a:prstGeom prst="doubleWav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/>
              <a:t>Bà còn lại số quả ổi là:</a:t>
            </a:r>
            <a:endParaRPr lang="en-US" sz="4000"/>
          </a:p>
          <a:p>
            <a:pPr algn="ctr"/>
            <a:r>
              <a:rPr lang="en-US" sz="4000"/>
              <a:t>14 - 6 = 8 (quả)</a:t>
            </a:r>
            <a:endParaRPr lang="en-US" sz="4000"/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4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85900" y="450215"/>
            <a:ext cx="9220835" cy="2027555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811530" y="2972435"/>
            <a:ext cx="2687955" cy="1400810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/>
              <a:t>16 - 7 = 9</a:t>
            </a:r>
            <a:endParaRPr lang="en-US" sz="4000"/>
          </a:p>
          <a:p>
            <a:pPr algn="ctr"/>
            <a:r>
              <a:rPr lang="en-US" sz="4000"/>
              <a:t>17 - 8 = 9</a:t>
            </a:r>
            <a:endParaRPr lang="en-US" sz="4000"/>
          </a:p>
        </p:txBody>
      </p:sp>
      <p:sp>
        <p:nvSpPr>
          <p:cNvPr id="6" name="Rectangular Callout 5"/>
          <p:cNvSpPr/>
          <p:nvPr/>
        </p:nvSpPr>
        <p:spPr>
          <a:xfrm>
            <a:off x="4930140" y="2972435"/>
            <a:ext cx="2687955" cy="1400810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/>
              <a:t>16 - 8 = 8</a:t>
            </a:r>
            <a:endParaRPr lang="en-US" sz="4000"/>
          </a:p>
          <a:p>
            <a:pPr algn="ctr"/>
            <a:r>
              <a:rPr lang="en-US" sz="4000"/>
              <a:t>17 - 9 = 8</a:t>
            </a:r>
            <a:endParaRPr lang="en-US" sz="4000"/>
          </a:p>
        </p:txBody>
      </p:sp>
      <p:sp>
        <p:nvSpPr>
          <p:cNvPr id="7" name="Rectangular Callout 6"/>
          <p:cNvSpPr/>
          <p:nvPr/>
        </p:nvSpPr>
        <p:spPr>
          <a:xfrm>
            <a:off x="8737600" y="2911475"/>
            <a:ext cx="2687955" cy="1400810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/>
              <a:t>16 - 9 = 7</a:t>
            </a:r>
            <a:endParaRPr lang="en-US" sz="4000"/>
          </a:p>
          <a:p>
            <a:pPr algn="ctr"/>
            <a:r>
              <a:rPr lang="en-US" sz="4000"/>
              <a:t>18 - 9 = 9</a:t>
            </a:r>
            <a:endParaRPr lang="en-US" sz="4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18260" y="2229485"/>
            <a:ext cx="9686290" cy="221234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314315" y="3905250"/>
            <a:ext cx="659130" cy="3854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600"/>
              <a:t>7</a:t>
            </a:r>
            <a:endParaRPr lang="en-US" sz="3600"/>
          </a:p>
        </p:txBody>
      </p:sp>
      <p:sp>
        <p:nvSpPr>
          <p:cNvPr id="7" name="Rounded Rectangle 6"/>
          <p:cNvSpPr/>
          <p:nvPr/>
        </p:nvSpPr>
        <p:spPr>
          <a:xfrm>
            <a:off x="6257290" y="3905250"/>
            <a:ext cx="659130" cy="3854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600"/>
              <a:t>8</a:t>
            </a:r>
            <a:endParaRPr lang="en-US" sz="3600"/>
          </a:p>
        </p:txBody>
      </p:sp>
      <p:sp>
        <p:nvSpPr>
          <p:cNvPr id="8" name="Rounded Rectangle 7"/>
          <p:cNvSpPr/>
          <p:nvPr/>
        </p:nvSpPr>
        <p:spPr>
          <a:xfrm>
            <a:off x="7241540" y="3905250"/>
            <a:ext cx="659130" cy="3854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600"/>
              <a:t>8</a:t>
            </a:r>
            <a:endParaRPr lang="en-US" sz="3600"/>
          </a:p>
        </p:txBody>
      </p:sp>
      <p:sp>
        <p:nvSpPr>
          <p:cNvPr id="9" name="Rounded Rectangle 8"/>
          <p:cNvSpPr/>
          <p:nvPr/>
        </p:nvSpPr>
        <p:spPr>
          <a:xfrm>
            <a:off x="8143875" y="3905250"/>
            <a:ext cx="659130" cy="3854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600"/>
              <a:t>9</a:t>
            </a:r>
            <a:endParaRPr lang="en-US" sz="3600"/>
          </a:p>
        </p:txBody>
      </p:sp>
      <p:sp>
        <p:nvSpPr>
          <p:cNvPr id="10" name="Rounded Rectangle 9"/>
          <p:cNvSpPr/>
          <p:nvPr/>
        </p:nvSpPr>
        <p:spPr>
          <a:xfrm>
            <a:off x="9046845" y="3905250"/>
            <a:ext cx="659130" cy="3854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600"/>
              <a:t>9</a:t>
            </a:r>
            <a:endParaRPr lang="en-US" sz="3600"/>
          </a:p>
        </p:txBody>
      </p:sp>
      <p:sp>
        <p:nvSpPr>
          <p:cNvPr id="11" name="Rounded Rectangle 10"/>
          <p:cNvSpPr/>
          <p:nvPr/>
        </p:nvSpPr>
        <p:spPr>
          <a:xfrm>
            <a:off x="9949180" y="3905250"/>
            <a:ext cx="659130" cy="3854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600"/>
              <a:t>9</a:t>
            </a:r>
            <a:endParaRPr lang="en-US" sz="3600"/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09600" y="1233805"/>
            <a:ext cx="3554095" cy="16871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010" y="1652270"/>
            <a:ext cx="5227320" cy="373888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8357235" y="1542415"/>
            <a:ext cx="2119630" cy="141922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9128125" y="963295"/>
            <a:ext cx="2007870" cy="5581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/>
              <a:t>Hiệu lớn nhất</a:t>
            </a:r>
            <a:endParaRPr lang="en-US" sz="2400"/>
          </a:p>
        </p:txBody>
      </p:sp>
      <p:sp>
        <p:nvSpPr>
          <p:cNvPr id="10" name="Oval 9"/>
          <p:cNvSpPr/>
          <p:nvPr/>
        </p:nvSpPr>
        <p:spPr>
          <a:xfrm>
            <a:off x="7068820" y="2910840"/>
            <a:ext cx="2089785" cy="13798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7109460" y="4379595"/>
            <a:ext cx="2007870" cy="5581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/>
              <a:t>Hiệu bé nhất</a:t>
            </a:r>
            <a:endParaRPr lang="en-US" sz="2400"/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bldLvl="0" animBg="1"/>
      <p:bldP spid="11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166" y="666752"/>
            <a:ext cx="10972800" cy="4525963"/>
          </a:xfrm>
        </p:spPr>
        <p:txBody>
          <a:bodyPr/>
          <a:p>
            <a:pPr marL="0" indent="0">
              <a:buNone/>
            </a:pPr>
            <a:r>
              <a:rPr lang="en-US"/>
              <a:t>4. Mai hái được 16 bông hoa, Mi hái được 9 bông hoa. Hỏi Mai hái được hơn Mi bao nhiêu bông hoa?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45715" y="3387725"/>
            <a:ext cx="7363460" cy="18053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Mai hái được hơn Mi số bông hoa là:</a:t>
            </a:r>
            <a:endParaRPr lang="en-US" sz="3600"/>
          </a:p>
          <a:p>
            <a:pPr algn="ctr"/>
            <a:r>
              <a:rPr lang="en-US" sz="3600"/>
              <a:t>16 - 9 = 7 (bông hoa)</a:t>
            </a:r>
            <a:endParaRPr 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5" grpId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057.00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68755" y="1881505"/>
            <a:ext cx="9660890" cy="24511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648960" y="2626995"/>
            <a:ext cx="466725" cy="6489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=</a:t>
            </a:r>
            <a:endParaRPr lang="en-US" sz="3600"/>
          </a:p>
        </p:txBody>
      </p:sp>
      <p:sp>
        <p:nvSpPr>
          <p:cNvPr id="7" name="Rounded Rectangle 6"/>
          <p:cNvSpPr/>
          <p:nvPr/>
        </p:nvSpPr>
        <p:spPr>
          <a:xfrm>
            <a:off x="5638800" y="3468370"/>
            <a:ext cx="466725" cy="6489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&lt;</a:t>
            </a:r>
            <a:endParaRPr lang="en-US" sz="3600"/>
          </a:p>
        </p:txBody>
      </p:sp>
      <p:sp>
        <p:nvSpPr>
          <p:cNvPr id="8" name="Rounded Rectangle 7"/>
          <p:cNvSpPr/>
          <p:nvPr/>
        </p:nvSpPr>
        <p:spPr>
          <a:xfrm>
            <a:off x="9300210" y="2626995"/>
            <a:ext cx="466725" cy="6489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&gt;</a:t>
            </a:r>
            <a:endParaRPr lang="en-US" sz="3600"/>
          </a:p>
        </p:txBody>
      </p:sp>
      <p:sp>
        <p:nvSpPr>
          <p:cNvPr id="9" name="Rounded Rectangle 8"/>
          <p:cNvSpPr/>
          <p:nvPr/>
        </p:nvSpPr>
        <p:spPr>
          <a:xfrm>
            <a:off x="9351010" y="3468370"/>
            <a:ext cx="466725" cy="6489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=</a:t>
            </a:r>
            <a:endParaRPr 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5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741805" y="1549400"/>
            <a:ext cx="8980170" cy="333311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894455" y="253555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2800" b="1"/>
              <a:t>5</a:t>
            </a:r>
            <a:endParaRPr lang="en-US" sz="2800" b="1"/>
          </a:p>
        </p:txBody>
      </p:sp>
      <p:sp>
        <p:nvSpPr>
          <p:cNvPr id="7" name="Rounded Rectangle 6"/>
          <p:cNvSpPr/>
          <p:nvPr/>
        </p:nvSpPr>
        <p:spPr>
          <a:xfrm>
            <a:off x="5873115" y="252539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2800" b="1"/>
              <a:t>5</a:t>
            </a:r>
            <a:endParaRPr lang="en-US" sz="2800" b="1"/>
          </a:p>
        </p:txBody>
      </p:sp>
      <p:sp>
        <p:nvSpPr>
          <p:cNvPr id="8" name="Rounded Rectangle 7"/>
          <p:cNvSpPr/>
          <p:nvPr/>
        </p:nvSpPr>
        <p:spPr>
          <a:xfrm>
            <a:off x="7871460" y="253555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2800" b="1"/>
              <a:t>8</a:t>
            </a:r>
            <a:endParaRPr lang="en-US" sz="2800" b="1"/>
          </a:p>
        </p:txBody>
      </p:sp>
      <p:sp>
        <p:nvSpPr>
          <p:cNvPr id="9" name="Rounded Rectangle 8"/>
          <p:cNvSpPr/>
          <p:nvPr/>
        </p:nvSpPr>
        <p:spPr>
          <a:xfrm>
            <a:off x="9869805" y="253555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2800" b="1"/>
              <a:t>9</a:t>
            </a:r>
            <a:endParaRPr lang="en-US" sz="2800" b="1"/>
          </a:p>
        </p:txBody>
      </p:sp>
      <p:sp>
        <p:nvSpPr>
          <p:cNvPr id="10" name="Rounded Rectangle 9"/>
          <p:cNvSpPr/>
          <p:nvPr/>
        </p:nvSpPr>
        <p:spPr>
          <a:xfrm>
            <a:off x="3894455" y="402653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2800" b="1"/>
              <a:t>9</a:t>
            </a:r>
            <a:endParaRPr lang="en-US" sz="2800" b="1"/>
          </a:p>
        </p:txBody>
      </p:sp>
      <p:sp>
        <p:nvSpPr>
          <p:cNvPr id="11" name="Rounded Rectangle 10"/>
          <p:cNvSpPr/>
          <p:nvPr/>
        </p:nvSpPr>
        <p:spPr>
          <a:xfrm>
            <a:off x="5872480" y="400621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2800" b="1"/>
              <a:t>9</a:t>
            </a:r>
            <a:endParaRPr lang="en-US" sz="2800" b="1"/>
          </a:p>
        </p:txBody>
      </p:sp>
      <p:sp>
        <p:nvSpPr>
          <p:cNvPr id="12" name="Rounded Rectangle 11"/>
          <p:cNvSpPr/>
          <p:nvPr/>
        </p:nvSpPr>
        <p:spPr>
          <a:xfrm>
            <a:off x="7871460" y="402653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2800" b="1"/>
              <a:t>3</a:t>
            </a:r>
            <a:endParaRPr lang="en-US" sz="2800" b="1"/>
          </a:p>
        </p:txBody>
      </p:sp>
      <p:sp>
        <p:nvSpPr>
          <p:cNvPr id="13" name="Rounded Rectangle 12"/>
          <p:cNvSpPr/>
          <p:nvPr/>
        </p:nvSpPr>
        <p:spPr>
          <a:xfrm>
            <a:off x="9869805" y="402653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2800" b="1"/>
              <a:t>8</a:t>
            </a:r>
            <a:endParaRPr lang="en-US" sz="2800" b="1"/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25245" y="1654810"/>
            <a:ext cx="9824085" cy="289496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655185" y="222123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000"/>
              <a:t>= 12</a:t>
            </a:r>
            <a:endParaRPr lang="en-US" sz="3000"/>
          </a:p>
        </p:txBody>
      </p:sp>
      <p:sp>
        <p:nvSpPr>
          <p:cNvPr id="7" name="Rounded Rectangle 6"/>
          <p:cNvSpPr/>
          <p:nvPr/>
        </p:nvSpPr>
        <p:spPr>
          <a:xfrm>
            <a:off x="4674870" y="2718435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000"/>
              <a:t>= 12</a:t>
            </a:r>
            <a:endParaRPr lang="en-US" sz="3000"/>
          </a:p>
        </p:txBody>
      </p:sp>
      <p:sp>
        <p:nvSpPr>
          <p:cNvPr id="8" name="Rounded Rectangle 7"/>
          <p:cNvSpPr/>
          <p:nvPr/>
        </p:nvSpPr>
        <p:spPr>
          <a:xfrm>
            <a:off x="4655185" y="328676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000"/>
              <a:t>= 5</a:t>
            </a:r>
            <a:endParaRPr lang="en-US" sz="3000"/>
          </a:p>
        </p:txBody>
      </p:sp>
      <p:sp>
        <p:nvSpPr>
          <p:cNvPr id="9" name="Rounded Rectangle 8"/>
          <p:cNvSpPr/>
          <p:nvPr/>
        </p:nvSpPr>
        <p:spPr>
          <a:xfrm>
            <a:off x="4655185" y="384429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000"/>
              <a:t>= 7</a:t>
            </a:r>
            <a:endParaRPr lang="en-US" sz="3000"/>
          </a:p>
        </p:txBody>
      </p:sp>
      <p:sp>
        <p:nvSpPr>
          <p:cNvPr id="10" name="Rounded Rectangle 9"/>
          <p:cNvSpPr/>
          <p:nvPr/>
        </p:nvSpPr>
        <p:spPr>
          <a:xfrm>
            <a:off x="7835265" y="220091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000"/>
              <a:t>= 14</a:t>
            </a:r>
            <a:endParaRPr lang="en-US" sz="3000"/>
          </a:p>
        </p:txBody>
      </p:sp>
      <p:sp>
        <p:nvSpPr>
          <p:cNvPr id="11" name="Rounded Rectangle 10"/>
          <p:cNvSpPr/>
          <p:nvPr/>
        </p:nvSpPr>
        <p:spPr>
          <a:xfrm>
            <a:off x="7835265" y="2718435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000"/>
              <a:t>= 14</a:t>
            </a:r>
            <a:endParaRPr lang="en-US" sz="3000"/>
          </a:p>
        </p:txBody>
      </p:sp>
      <p:sp>
        <p:nvSpPr>
          <p:cNvPr id="12" name="Rounded Rectangle 11"/>
          <p:cNvSpPr/>
          <p:nvPr/>
        </p:nvSpPr>
        <p:spPr>
          <a:xfrm>
            <a:off x="7835265" y="328676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000"/>
              <a:t>= 6</a:t>
            </a:r>
            <a:endParaRPr lang="en-US" sz="3000"/>
          </a:p>
        </p:txBody>
      </p:sp>
      <p:sp>
        <p:nvSpPr>
          <p:cNvPr id="13" name="Rounded Rectangle 12"/>
          <p:cNvSpPr/>
          <p:nvPr/>
        </p:nvSpPr>
        <p:spPr>
          <a:xfrm>
            <a:off x="7835265" y="384429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000"/>
              <a:t>= 6</a:t>
            </a:r>
            <a:endParaRPr lang="en-US" sz="3000"/>
          </a:p>
        </p:txBody>
      </p:sp>
      <p:sp>
        <p:nvSpPr>
          <p:cNvPr id="14" name="Rounded Rectangle 13"/>
          <p:cNvSpPr/>
          <p:nvPr/>
        </p:nvSpPr>
        <p:spPr>
          <a:xfrm>
            <a:off x="10756900" y="222123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000"/>
              <a:t>= 17</a:t>
            </a:r>
            <a:endParaRPr lang="en-US" sz="3000"/>
          </a:p>
        </p:txBody>
      </p:sp>
      <p:sp>
        <p:nvSpPr>
          <p:cNvPr id="15" name="Rounded Rectangle 14"/>
          <p:cNvSpPr/>
          <p:nvPr/>
        </p:nvSpPr>
        <p:spPr>
          <a:xfrm>
            <a:off x="10787380" y="2718435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000"/>
              <a:t>= 17</a:t>
            </a:r>
            <a:endParaRPr lang="en-US" sz="3000"/>
          </a:p>
        </p:txBody>
      </p:sp>
      <p:sp>
        <p:nvSpPr>
          <p:cNvPr id="16" name="Rounded Rectangle 15"/>
          <p:cNvSpPr/>
          <p:nvPr/>
        </p:nvSpPr>
        <p:spPr>
          <a:xfrm>
            <a:off x="10756900" y="328676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000"/>
              <a:t>= 8</a:t>
            </a:r>
            <a:endParaRPr lang="en-US" sz="3000"/>
          </a:p>
        </p:txBody>
      </p:sp>
      <p:sp>
        <p:nvSpPr>
          <p:cNvPr id="17" name="Rounded Rectangle 16"/>
          <p:cNvSpPr/>
          <p:nvPr/>
        </p:nvSpPr>
        <p:spPr>
          <a:xfrm>
            <a:off x="10787380" y="384429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000"/>
              <a:t>= 9</a:t>
            </a:r>
            <a:endParaRPr lang="en-US" sz="3000"/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855470" y="1285875"/>
            <a:ext cx="8764270" cy="1684655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507365" y="3804285"/>
            <a:ext cx="3368040" cy="1400810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/>
              <a:t>13 - 3 - 4 = 6</a:t>
            </a:r>
            <a:endParaRPr lang="en-US" sz="4000"/>
          </a:p>
          <a:p>
            <a:pPr algn="ctr"/>
            <a:r>
              <a:rPr lang="en-US" sz="4000"/>
              <a:t>13 - 7 = 6</a:t>
            </a:r>
            <a:endParaRPr lang="en-US" sz="4000"/>
          </a:p>
        </p:txBody>
      </p:sp>
      <p:sp>
        <p:nvSpPr>
          <p:cNvPr id="6" name="Rectangular Callout 5"/>
          <p:cNvSpPr/>
          <p:nvPr/>
        </p:nvSpPr>
        <p:spPr>
          <a:xfrm>
            <a:off x="4767580" y="3794125"/>
            <a:ext cx="3368040" cy="1400810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/>
              <a:t>15 - 5 - 3 = 7</a:t>
            </a:r>
            <a:endParaRPr lang="en-US" sz="4000"/>
          </a:p>
          <a:p>
            <a:pPr algn="ctr"/>
            <a:r>
              <a:rPr lang="en-US" sz="4000"/>
              <a:t>15 - 8 = 7</a:t>
            </a:r>
            <a:endParaRPr lang="en-US" sz="4000"/>
          </a:p>
        </p:txBody>
      </p:sp>
      <p:sp>
        <p:nvSpPr>
          <p:cNvPr id="7" name="Rectangular Callout 6"/>
          <p:cNvSpPr/>
          <p:nvPr/>
        </p:nvSpPr>
        <p:spPr>
          <a:xfrm>
            <a:off x="8601710" y="3743325"/>
            <a:ext cx="3368040" cy="1400810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/>
              <a:t>14 - 4 - 1 = 9</a:t>
            </a:r>
            <a:endParaRPr lang="en-US" sz="4000"/>
          </a:p>
          <a:p>
            <a:pPr algn="ctr"/>
            <a:r>
              <a:rPr lang="en-US" sz="4000"/>
              <a:t>14 - 5 = 9</a:t>
            </a:r>
            <a:endParaRPr lang="en-US" sz="4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882775" y="2448560"/>
            <a:ext cx="8860790" cy="1875155"/>
          </a:xfrm>
          <a:prstGeom prst="rect">
            <a:avLst/>
          </a:prstGeom>
        </p:spPr>
      </p:pic>
      <p:sp>
        <p:nvSpPr>
          <p:cNvPr id="6" name="Flowchart: Decision 5"/>
          <p:cNvSpPr/>
          <p:nvPr/>
        </p:nvSpPr>
        <p:spPr>
          <a:xfrm>
            <a:off x="5680075" y="3368040"/>
            <a:ext cx="993140" cy="699770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9</a:t>
            </a:r>
            <a:endParaRPr lang="en-US" sz="3600"/>
          </a:p>
        </p:txBody>
      </p:sp>
      <p:sp>
        <p:nvSpPr>
          <p:cNvPr id="7" name="Flowchart: Decision 6"/>
          <p:cNvSpPr/>
          <p:nvPr/>
        </p:nvSpPr>
        <p:spPr>
          <a:xfrm>
            <a:off x="7150735" y="2861310"/>
            <a:ext cx="1135380" cy="699770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15</a:t>
            </a:r>
            <a:endParaRPr lang="en-US" sz="2800"/>
          </a:p>
        </p:txBody>
      </p:sp>
      <p:sp>
        <p:nvSpPr>
          <p:cNvPr id="8" name="Flowchart: Decision 7"/>
          <p:cNvSpPr/>
          <p:nvPr/>
        </p:nvSpPr>
        <p:spPr>
          <a:xfrm>
            <a:off x="8855075" y="3368040"/>
            <a:ext cx="1135380" cy="699770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/>
              <a:t>8</a:t>
            </a:r>
            <a:endParaRPr lang="en-US" sz="4000"/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710690" y="274955"/>
            <a:ext cx="9307195" cy="4330065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2606675" y="4990465"/>
            <a:ext cx="7586345" cy="1450340"/>
          </a:xfrm>
          <a:prstGeom prst="wedgeRoundRect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Còn số vận động viên chưa qua cầu là:</a:t>
            </a:r>
            <a:endParaRPr lang="en-US" sz="3600"/>
          </a:p>
          <a:p>
            <a:pPr algn="ctr"/>
            <a:r>
              <a:rPr lang="en-US" sz="3600"/>
              <a:t>15 - 6 = 9 (người)</a:t>
            </a:r>
            <a:endParaRPr 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33401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A.14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33401" y="34318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  <a:endParaRPr lang="en-US" sz="2800" dirty="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77030" y="746760"/>
            <a:ext cx="3138805" cy="13836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42568" y="3464950"/>
            <a:ext cx="5353380" cy="80414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2026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  <a:endParaRPr lang="en-US" sz="2800" dirty="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50460" y="576580"/>
            <a:ext cx="1631315" cy="18599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78174" y="2420927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209236" y="3431826"/>
            <a:ext cx="5222318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5182825" y="764249"/>
            <a:ext cx="179070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+ 9 =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  <a:endParaRPr lang="en-US" sz="2800" dirty="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71" grpId="0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94470" y="3400870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6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5182825" y="764249"/>
            <a:ext cx="179070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+ 8 =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  <a:endParaRPr lang="en-US" sz="2800" dirty="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71" grpId="0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96970" y="1698625"/>
            <a:ext cx="7839710" cy="2861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11: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60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trừ (qua 10)</a:t>
            </a:r>
            <a:endParaRPr kumimoji="0" lang="en-US" sz="60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phạm vi 20</a:t>
            </a:r>
            <a:endParaRPr kumimoji="0" lang="en-US" sz="60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">
        <p14:warp dir="in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1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1635</Words>
  <Application>WPS Presentation</Application>
  <PresentationFormat>Widescreen</PresentationFormat>
  <Paragraphs>448</Paragraphs>
  <Slides>37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37</vt:i4>
      </vt:variant>
    </vt:vector>
  </HeadingPairs>
  <TitlesOfParts>
    <vt:vector size="58" baseType="lpstr">
      <vt:lpstr>Arial</vt:lpstr>
      <vt:lpstr>SimSun</vt:lpstr>
      <vt:lpstr>Wingdings</vt:lpstr>
      <vt:lpstr>Calibri</vt:lpstr>
      <vt:lpstr>ITC Avant Garde Std Bk</vt:lpstr>
      <vt:lpstr>Century Gothic</vt:lpstr>
      <vt:lpstr>Calibri Light</vt:lpstr>
      <vt:lpstr>Calibri</vt:lpstr>
      <vt:lpstr>字魂17号-萌趣果冻体</vt:lpstr>
      <vt:lpstr>Segoe Print</vt:lpstr>
      <vt:lpstr>Times New Roman</vt:lpstr>
      <vt:lpstr>.VnBlack</vt:lpstr>
      <vt:lpstr>等线</vt:lpstr>
      <vt:lpstr>等线</vt:lpstr>
      <vt:lpstr>Microsoft YaHei</vt:lpstr>
      <vt:lpstr>Arial Unicode MS</vt:lpstr>
      <vt:lpstr>2_Office Theme</vt:lpstr>
      <vt:lpstr>3_Office Theme</vt:lpstr>
      <vt:lpstr>4_Office 主题</vt:lpstr>
      <vt:lpstr>1_Tema de Office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Thu Thảo</cp:lastModifiedBy>
  <cp:revision>6</cp:revision>
  <dcterms:created xsi:type="dcterms:W3CDTF">2021-05-12T04:19:00Z</dcterms:created>
  <dcterms:modified xsi:type="dcterms:W3CDTF">2021-05-29T03:34:28Z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